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75" r:id="rId2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89800"/>
    <a:srgbClr val="A1C037"/>
    <a:srgbClr val="9E0001"/>
    <a:srgbClr val="3A7E2A"/>
    <a:srgbClr val="008000"/>
    <a:srgbClr val="FFFFC1"/>
    <a:srgbClr val="00CC00"/>
    <a:srgbClr val="FFFFCC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4" autoAdjust="0"/>
    <p:restoredTop sz="92813" autoAdjust="0"/>
  </p:normalViewPr>
  <p:slideViewPr>
    <p:cSldViewPr>
      <p:cViewPr>
        <p:scale>
          <a:sx n="100" d="100"/>
          <a:sy n="100" d="100"/>
        </p:scale>
        <p:origin x="-2130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7D84C13-A07C-4592-A9EE-40ECE80F96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CBCC5-2EF5-4CCC-BADB-93F9A2F41E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4FCB7-580B-41FA-A6F0-DA335B9AE5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0332F-E6F7-4B12-9A6F-E39A00C7BF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54161-04DC-49F5-9C98-4A4EDD021A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799A0-CA7F-4676-9004-A8664D841B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39AE3-4698-4A50-8A31-D71B21075B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3A960-C93A-4629-82A0-BA538E0FF4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68744-0489-482B-A868-DF1B4591BC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5D3CA-2A4F-4926-957C-73D80CC1B6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0A8A5-47F1-4D2E-850D-DBD1BDF82A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B3835-AD01-4C2D-89CB-8573B7FFBA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10036609-4283-4523-9958-776F78751B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gosuslugi.ru/help/faq/login/2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k.gosuslugi.ru/notifications" TargetMode="External"/><Relationship Id="rId5" Type="http://schemas.openxmlformats.org/officeDocument/2006/relationships/hyperlink" Target="https://docs.cntd.ru/document/902302209" TargetMode="External"/><Relationship Id="rId4" Type="http://schemas.openxmlformats.org/officeDocument/2006/relationships/hyperlink" Target="https://www.gosuslugi.ru/help/faq/hunting/50325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4283968" y="2492896"/>
            <a:ext cx="4645025" cy="3603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Экономия времени и возможность сокращения срока ожидания результата предоставления услуги</a:t>
            </a:r>
            <a:endParaRPr lang="ru-RU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83968" y="1556792"/>
            <a:ext cx="4608512" cy="431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Отсутствие необходимости стоять в очереди для подачи необходимых документов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283968" y="1196752"/>
            <a:ext cx="4643437" cy="2889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Получение информации о ходе выполнения услуги через «личный кабинет»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491880" y="0"/>
            <a:ext cx="554355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i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Государственная услуга </a:t>
            </a:r>
            <a:r>
              <a:rPr lang="ru-RU" sz="1600" b="1" i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по выдаче охотничьих билетов </a:t>
            </a:r>
          </a:p>
          <a:p>
            <a:pPr algn="ctr">
              <a:defRPr/>
            </a:pPr>
            <a:endParaRPr lang="ru-RU" sz="16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cap="all" dirty="0">
              <a:solidFill>
                <a:srgbClr val="FFC000"/>
              </a:solidFill>
            </a:endParaRPr>
          </a:p>
        </p:txBody>
      </p:sp>
      <p:sp>
        <p:nvSpPr>
          <p:cNvPr id="2056" name="TextBox 23"/>
          <p:cNvSpPr txBox="1">
            <a:spLocks noChangeArrowheads="1"/>
          </p:cNvSpPr>
          <p:nvPr/>
        </p:nvSpPr>
        <p:spPr bwMode="auto">
          <a:xfrm>
            <a:off x="251520" y="2852936"/>
            <a:ext cx="4032448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283968" y="836712"/>
            <a:ext cx="4643437" cy="28733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12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Преимущества получения услуги в электронном виде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283968" y="2060848"/>
            <a:ext cx="4643437" cy="35877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ru-RU" sz="1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Сокращение</a:t>
            </a:r>
            <a:r>
              <a:rPr lang="ru-RU" sz="1200" i="1" dirty="0" smtClean="0">
                <a:solidFill>
                  <a:schemeClr val="tx1"/>
                </a:solidFill>
              </a:rPr>
              <a:t> </a:t>
            </a:r>
            <a:r>
              <a:rPr lang="ru-RU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числа посещений государственных органов</a:t>
            </a:r>
          </a:p>
          <a:p>
            <a:pPr algn="just">
              <a:lnSpc>
                <a:spcPct val="80000"/>
              </a:lnSpc>
              <a:defRPr/>
            </a:pPr>
            <a:endParaRPr lang="ru-RU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1763688" y="2420888"/>
            <a:ext cx="144016" cy="288032"/>
          </a:xfrm>
          <a:prstGeom prst="downArrow">
            <a:avLst/>
          </a:prstGeom>
          <a:gradFill>
            <a:gsLst>
              <a:gs pos="77000">
                <a:srgbClr val="DDEBCF">
                  <a:alpha val="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83568" y="1196753"/>
            <a:ext cx="2448272" cy="108012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12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Алгоритм подачи заявления на </a:t>
            </a:r>
            <a:r>
              <a:rPr lang="ru-RU" sz="12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 охотничьего билета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508104" y="404664"/>
            <a:ext cx="16934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www.gosuslugi.ru</a:t>
            </a:r>
            <a:endParaRPr lang="ru-RU" sz="1600" b="1" i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1547664" y="6165304"/>
            <a:ext cx="158417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https://fs.cap.ru/file/u3ANS3aQVP6ePpi9qk7wvZWT14lZea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87116" cy="1124744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23528" y="2708920"/>
            <a:ext cx="88204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Как получить охотничий билет на </a:t>
            </a:r>
            <a:r>
              <a:rPr lang="ru-RU" sz="1000" b="1" dirty="0" err="1" smtClean="0"/>
              <a:t>Госуслугах</a:t>
            </a:r>
            <a:endParaRPr lang="ru-RU" sz="1000" b="1" dirty="0" smtClean="0"/>
          </a:p>
          <a:p>
            <a:r>
              <a:rPr lang="ru-RU" sz="1000" dirty="0" smtClean="0"/>
              <a:t>На </a:t>
            </a:r>
            <a:r>
              <a:rPr lang="ru-RU" sz="1000" dirty="0" err="1" smtClean="0"/>
              <a:t>Госуслугах</a:t>
            </a:r>
            <a:r>
              <a:rPr lang="ru-RU" sz="1000" dirty="0" smtClean="0"/>
              <a:t> можно:</a:t>
            </a:r>
          </a:p>
          <a:p>
            <a:r>
              <a:rPr lang="ru-RU" sz="1000" dirty="0" smtClean="0"/>
              <a:t>получить охотничий билет</a:t>
            </a:r>
          </a:p>
          <a:p>
            <a:r>
              <a:rPr lang="ru-RU" sz="1000" dirty="0" smtClean="0"/>
              <a:t>поставить в билет отметку об охоте для ведения традиционного образа жизни и традиционного хозяйства</a:t>
            </a:r>
          </a:p>
          <a:p>
            <a:r>
              <a:rPr lang="ru-RU" sz="1000" dirty="0" smtClean="0"/>
              <a:t>аннулировать охотничий билет</a:t>
            </a:r>
          </a:p>
          <a:p>
            <a:r>
              <a:rPr lang="ru-RU" sz="1000" dirty="0" smtClean="0"/>
              <a:t>Как получить охотничий билет</a:t>
            </a:r>
          </a:p>
          <a:p>
            <a:r>
              <a:rPr lang="ru-RU" sz="1000" dirty="0" smtClean="0"/>
              <a:t>Наберете в поисковой строке слова «охотничий билет».  </a:t>
            </a:r>
            <a:r>
              <a:rPr lang="ru-RU" sz="1000" dirty="0" smtClean="0"/>
              <a:t>Понадобится </a:t>
            </a:r>
            <a:r>
              <a:rPr lang="ru-RU" sz="1000" dirty="0" smtClean="0">
                <a:hlinkClick r:id="rId3"/>
              </a:rPr>
              <a:t>подтверждённая учётная запись</a:t>
            </a:r>
            <a:endParaRPr lang="ru-RU" sz="1000" dirty="0" smtClean="0"/>
          </a:p>
          <a:p>
            <a:r>
              <a:rPr lang="ru-RU" sz="1000" dirty="0" smtClean="0"/>
              <a:t>Выберите, что хотите сделать, и подготовьте </a:t>
            </a:r>
            <a:r>
              <a:rPr lang="ru-RU" sz="1000" dirty="0" smtClean="0">
                <a:hlinkClick r:id="rId4"/>
              </a:rPr>
              <a:t>необходимые документы</a:t>
            </a:r>
            <a:endParaRPr lang="ru-RU" sz="1000" dirty="0" smtClean="0"/>
          </a:p>
          <a:p>
            <a:r>
              <a:rPr lang="ru-RU" sz="1000" dirty="0" smtClean="0"/>
              <a:t>Проверьте свои данные: </a:t>
            </a:r>
          </a:p>
          <a:p>
            <a:pPr lvl="1"/>
            <a:r>
              <a:rPr lang="ru-RU" sz="1000" dirty="0" smtClean="0"/>
              <a:t>паспорт РФ, дату рождения, СНИЛС</a:t>
            </a:r>
          </a:p>
          <a:p>
            <a:pPr lvl="1"/>
            <a:r>
              <a:rPr lang="ru-RU" sz="1000" dirty="0" smtClean="0"/>
              <a:t>телефон и электронную почту</a:t>
            </a:r>
          </a:p>
          <a:p>
            <a:pPr lvl="1"/>
            <a:r>
              <a:rPr lang="ru-RU" sz="1000" dirty="0" smtClean="0"/>
              <a:t>адрес постоянной или временной регистрации. Охотничий билет можно получить по месту жительства заявителя. Обратиться по месту пребывания можно, если нет постоянной регистрации</a:t>
            </a:r>
          </a:p>
          <a:p>
            <a:r>
              <a:rPr lang="ru-RU" sz="1000" dirty="0" smtClean="0"/>
              <a:t>Выберите свою национальность — необязательно</a:t>
            </a:r>
          </a:p>
          <a:p>
            <a:r>
              <a:rPr lang="ru-RU" sz="1000" dirty="0" smtClean="0"/>
              <a:t>Ознакомьтесь </a:t>
            </a:r>
            <a:r>
              <a:rPr lang="ru-RU" sz="1000" dirty="0" smtClean="0">
                <a:hlinkClick r:id="rId5"/>
              </a:rPr>
              <a:t>с охотничьим минимумом</a:t>
            </a:r>
            <a:endParaRPr lang="ru-RU" sz="1000" dirty="0" smtClean="0"/>
          </a:p>
          <a:p>
            <a:r>
              <a:rPr lang="ru-RU" sz="1000" dirty="0" smtClean="0"/>
              <a:t>Загрузите фото — </a:t>
            </a:r>
            <a:r>
              <a:rPr lang="ru-RU" sz="1000" dirty="0" err="1" smtClean="0"/>
              <a:t>чёрно‑белое</a:t>
            </a:r>
            <a:r>
              <a:rPr lang="ru-RU" sz="1000" dirty="0" smtClean="0"/>
              <a:t> или цветное, без головного убора и очков с затемнёнными стёклами, на белом фоне без посторонних предметов</a:t>
            </a:r>
          </a:p>
          <a:p>
            <a:r>
              <a:rPr lang="ru-RU" sz="1000" dirty="0" smtClean="0"/>
              <a:t>Выберите способ получения бумажного охотничьего билета — если документ нужен в бумажном виде</a:t>
            </a:r>
          </a:p>
          <a:p>
            <a:r>
              <a:rPr lang="ru-RU" sz="1000" dirty="0" smtClean="0"/>
              <a:t>Выберите ведомство, куда хотите отправить заявление, — его нужно будет посетить для подтверждения личности</a:t>
            </a:r>
          </a:p>
          <a:p>
            <a:r>
              <a:rPr lang="ru-RU" sz="1000" dirty="0" smtClean="0"/>
              <a:t>Отправьте заявление Посетите ведомство в удобное время — возьмите с собой паспорт РФ</a:t>
            </a:r>
          </a:p>
          <a:p>
            <a:r>
              <a:rPr lang="ru-RU" sz="1000" dirty="0" smtClean="0"/>
              <a:t>Уведомление о готовности электронного охотничьего билета в течение 5 рабочих дней придёт в личный кабинет </a:t>
            </a:r>
            <a:r>
              <a:rPr lang="ru-RU" sz="1000" dirty="0" smtClean="0">
                <a:hlinkClick r:id="rId6"/>
              </a:rPr>
              <a:t>на </a:t>
            </a:r>
            <a:r>
              <a:rPr lang="ru-RU" sz="1000" dirty="0" err="1" smtClean="0">
                <a:hlinkClick r:id="rId6"/>
              </a:rPr>
              <a:t>Госуслугах</a:t>
            </a:r>
            <a:r>
              <a:rPr lang="ru-RU" sz="1000" dirty="0" smtClean="0"/>
              <a:t>. Билет будет отображаться в разделе «Документы» приложения «</a:t>
            </a:r>
            <a:r>
              <a:rPr lang="ru-RU" sz="1000" dirty="0" err="1" smtClean="0"/>
              <a:t>Госуслуги</a:t>
            </a:r>
            <a:r>
              <a:rPr lang="ru-RU" sz="1000" dirty="0" smtClean="0"/>
              <a:t>»</a:t>
            </a:r>
          </a:p>
          <a:p>
            <a:r>
              <a:rPr lang="ru-RU" sz="1000" dirty="0" smtClean="0"/>
              <a:t>Услуга предоставляется </a:t>
            </a:r>
            <a:r>
              <a:rPr lang="ru-RU" sz="1000" dirty="0" smtClean="0"/>
              <a:t>бесплатно.</a:t>
            </a:r>
          </a:p>
          <a:p>
            <a:endParaRPr lang="ru-RU" sz="1000" dirty="0" smtClean="0"/>
          </a:p>
          <a:p>
            <a:r>
              <a:rPr lang="ru-RU" sz="1000" dirty="0" smtClean="0"/>
              <a:t>Консультации по телефону: 8 8172 23 00 88    или в </a:t>
            </a:r>
            <a:r>
              <a:rPr lang="ru-RU" sz="1000" dirty="0" err="1" smtClean="0"/>
              <a:t>чат-боте</a:t>
            </a:r>
            <a:r>
              <a:rPr lang="ru-RU" sz="1000" dirty="0" smtClean="0"/>
              <a:t> </a:t>
            </a:r>
            <a:endParaRPr lang="ru-RU" sz="1000" dirty="0" smtClean="0"/>
          </a:p>
        </p:txBody>
      </p:sp>
      <p:pic>
        <p:nvPicPr>
          <p:cNvPr id="32" name="Рисунок 31" descr="C:\Users\Sovetova.TN\Downloads\IMG-20241018-WA0005(2)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8984" y="5820122"/>
            <a:ext cx="108012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Стрелка вправо 32"/>
          <p:cNvSpPr/>
          <p:nvPr/>
        </p:nvSpPr>
        <p:spPr>
          <a:xfrm>
            <a:off x="4067944" y="6276553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Users\Sovetova.TN\Downloads\IMG_20250417_18152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45424" y="5836592"/>
            <a:ext cx="2088617" cy="10023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11312</TotalTime>
  <Words>67</Words>
  <Application>Microsoft Office PowerPoint</Application>
  <PresentationFormat>Экран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Оформление по умолчанию</vt:lpstr>
      <vt:lpstr>Слайд 1</vt:lpstr>
    </vt:vector>
  </TitlesOfParts>
  <Company>Федеральное Собрание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Фишер</dc:creator>
  <cp:lastModifiedBy>Sovetova.TN</cp:lastModifiedBy>
  <cp:revision>425</cp:revision>
  <dcterms:created xsi:type="dcterms:W3CDTF">2013-09-26T09:15:18Z</dcterms:created>
  <dcterms:modified xsi:type="dcterms:W3CDTF">2025-04-17T15:15:46Z</dcterms:modified>
</cp:coreProperties>
</file>