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xml" Extension="xml"/>
  <Default ContentType="application/vnd.openxmlformats-package.relationships+xml" Extension="rels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</Types>
</file>

<file path=_rels/.rels><?xml version="1.0" encoding="UTF-8" standalone="no" ?>
<Relationships xmlns="http://schemas.openxmlformats.org/package/2006/relationships">
  <Relationship Id="rId1" Target="ppt/presentation.xml" Type="http://schemas.openxmlformats.org/officeDocument/2006/relationships/officeDocument"/>
  <Relationship Id="rId2" Target="docProps/app.xml" Type="http://schemas.openxmlformats.org/officeDocument/2006/relationships/extended-properties"/>
  <Relationship Id="rId3" Target="docProps/core.xml" Type="http://schemas.openxmlformats.org/package/2006/relationships/metadata/core-properties"/>
</Relationships>

</file>

<file path=ppt/presentation.xml><?xml version="1.0" encoding="utf-8"?>
<p:presentation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sldMasterIdLst>
    <p:sldMasterId id="2147483648" r:id="rId2"/>
  </p:sldMasterIdLst>
  <p:sldIdLst>
    <p:sldId id="256" r:id="rId3"/>
  </p:sldIdLst>
  <p:sldSz cx="9144000" cy="6858000"/>
  <p:notesSz cx="6858000" cy="9144000"/>
</p:presentation>
</file>

<file path=ppt/tableStyles.xml><?xml version="1.0" encoding="utf-8"?>
<a:tblStyleLs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def="{5C22544A-7EE6-4342-B048-85BDC9FD1C3A}"/>
</file>

<file path=ppt/_rels/presentation.xml.rels><?xml version="1.0" encoding="UTF-8" standalone="no" ?>
<Relationships xmlns="http://schemas.openxmlformats.org/package/2006/relationships">
  <Relationship Id="rId1" Target="theme/theme1.xml" Type="http://schemas.openxmlformats.org/officeDocument/2006/relationships/theme"/>
  <Relationship Id="rId2" Target="slideMasters/slideMaster1.xml" Type="http://schemas.openxmlformats.org/officeDocument/2006/relationships/slideMaster"/>
  <Relationship Id="rId3" Target="slides/slide1.xml" Type="http://schemas.openxmlformats.org/officeDocument/2006/relationships/slide"/>
  <Relationship Id="rId4" Target="tableStyles.xml" Type="http://schemas.openxmlformats.org/officeDocument/2006/relationships/tableStyles"/>
</Relationships>

</file>

<file path=ppt/slideLayouts/_rels/slideLayout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0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2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4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5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6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7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8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9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">
  <p:cSld name="Title">
    <p:spTree>
      <p:nvGrpSpPr>
        <p:cNvPr hidden="false" id="26" name="GroupShape 2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7" name="Shape 27"/>
          <p:cNvSpPr txBox="true"/>
          <p:nvPr isPhoto="false">
            <p:ph idx="0" type="title"/>
          </p:nvPr>
        </p:nvSpPr>
        <p:spPr>
          <a:xfrm flipH="false" flipV="false" rot="0"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defPPr/>
            <a:lvl1pPr algn="ctr" lvl="0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28" name="Shape 28"/>
          <p:cNvSpPr txBox="true"/>
          <p:nvPr isPhoto="false">
            <p:ph idx="1" type="subTitle"/>
          </p:nvPr>
        </p:nvSpPr>
        <p:spPr>
          <a:xfrm flipH="false" flipV="false" rot="0"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defPPr/>
            <a:lvl1pPr algn="ctr" indent="0" lvl="0" marL="0">
              <a:buNone/>
              <a:defRPr sz="2400"/>
            </a:lvl1pPr>
            <a:lvl2pPr algn="ctr" indent="0" lvl="1" marL="457200">
              <a:buNone/>
              <a:defRPr sz="2000"/>
            </a:lvl2pPr>
            <a:lvl3pPr algn="ctr" indent="0" lvl="2" marL="914400">
              <a:buNone/>
              <a:defRPr sz="1800"/>
            </a:lvl3pPr>
            <a:lvl4pPr algn="ctr" indent="0" lvl="3" marL="1371600">
              <a:buNone/>
              <a:defRPr sz="1600"/>
            </a:lvl4pPr>
            <a:lvl5pPr algn="ctr" indent="0" lvl="4" marL="1828800">
              <a:buNone/>
              <a:defRPr sz="1600"/>
            </a:lvl5pPr>
            <a:lvl6pPr algn="ctr" indent="0" lvl="5" marL="2286000">
              <a:buNone/>
              <a:defRPr sz="1600"/>
            </a:lvl6pPr>
            <a:lvl7pPr algn="ctr" indent="0" lvl="6" marL="2743200">
              <a:buNone/>
              <a:defRPr sz="1600"/>
            </a:lvl7pPr>
            <a:lvl8pPr algn="ctr" indent="0" lvl="7" marL="3200400">
              <a:buNone/>
              <a:defRPr sz="1600"/>
            </a:lvl8pPr>
            <a:lvl9pPr algn="ctr" indent="0" lvl="8" marL="3657600">
              <a:buNone/>
              <a:defRPr sz="1600"/>
            </a:lvl9pPr>
          </a:lstStyle>
          <a:p>
            <a:r>
              <a:t>Образец подзаголовка</a:t>
            </a:r>
          </a:p>
        </p:txBody>
      </p:sp>
      <p:sp>
        <p:nvSpPr>
          <p:cNvPr hidden="false" id="29" name="Shape 29"/>
          <p:cNvSpPr txBox="true"/>
          <p:nvPr isPhoto="false">
            <p:ph idx="10" type="dt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30" name="Shape 30"/>
          <p:cNvSpPr txBox="true"/>
          <p:nvPr isPhoto="false">
            <p:ph idx="11" type="ftr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31" name="Shape 31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vertTx">
  <p:cSld name="Title and Vertical Text">
    <p:spTree>
      <p:nvGrpSpPr>
        <p:cNvPr hidden="false" id="32" name="GroupShape 32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3" name="Shape 33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34" name="Shape 34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35" name="Shape 35"/>
          <p:cNvSpPr txBox="true"/>
          <p:nvPr isPhoto="false">
            <p:ph idx="10" type="dt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36" name="Shape 36"/>
          <p:cNvSpPr txBox="true"/>
          <p:nvPr isPhoto="false">
            <p:ph idx="11" type="ftr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37" name="Shape 37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vertTitleAndTx">
  <p:cSld name="Vertical Title and Text">
    <p:spTree>
      <p:nvGrpSpPr>
        <p:cNvPr hidden="false" id="59" name="GroupShape 5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60" name="Shape 60"/>
          <p:cNvSpPr txBox="true"/>
          <p:nvPr isPhoto="false">
            <p:ph idx="0" type="title"/>
          </p:nvPr>
        </p:nvSpPr>
        <p:spPr>
          <a:xfrm flipH="false" flipV="false" rot="0"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61" name="Shape 61"/>
          <p:cNvSpPr txBox="true"/>
          <p:nvPr isPhoto="false">
            <p:ph idx="1" type="body"/>
          </p:nvPr>
        </p:nvSpPr>
        <p:spPr>
          <a:xfrm flipH="false" flipV="false" rot="0"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62" name="Shape 62"/>
          <p:cNvSpPr txBox="true"/>
          <p:nvPr isPhoto="false">
            <p:ph idx="10" type="dt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63" name="Shape 63"/>
          <p:cNvSpPr txBox="true"/>
          <p:nvPr isPhoto="false">
            <p:ph idx="11" type="ftr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64" name="Shape 64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obj">
  <p:cSld name="Title and Content">
    <p:spTree>
      <p:nvGrpSpPr>
        <p:cNvPr hidden="false" id="7" name="GroupShape 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8" name="Shape 8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9" name="Shape 9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10" name="Shape 10"/>
          <p:cNvSpPr txBox="true"/>
          <p:nvPr isPhoto="false">
            <p:ph idx="10" type="dt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1" name="Shape 11"/>
          <p:cNvSpPr txBox="true"/>
          <p:nvPr isPhoto="false">
            <p:ph idx="11" type="ftr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2" name="Shape 12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secHead">
  <p:cSld name="Title and Subtitle">
    <p:spTree>
      <p:nvGrpSpPr>
        <p:cNvPr hidden="false" id="13" name="GroupShape 13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4" name="Shape 14"/>
          <p:cNvSpPr txBox="true"/>
          <p:nvPr isPhoto="false">
            <p:ph idx="0" type="title"/>
          </p:nvPr>
        </p:nvSpPr>
        <p:spPr>
          <a:xfrm flipH="false" flipV="false" rot="0"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15" name="Shape 15"/>
          <p:cNvSpPr txBox="true"/>
          <p:nvPr isPhoto="false">
            <p:ph idx="1" type="body"/>
          </p:nvPr>
        </p:nvSpPr>
        <p:spPr>
          <a:xfrm flipH="false" flipV="false" rot="0"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2400"/>
            </a:lvl1pPr>
            <a:lvl2pPr indent="0" lvl="1" marL="457200">
              <a:buNone/>
              <a:defRPr sz="2000"/>
            </a:lvl2pPr>
            <a:lvl3pPr indent="0" lvl="2" marL="914400">
              <a:buNone/>
              <a:defRPr sz="1800"/>
            </a:lvl3pPr>
            <a:lvl4pPr indent="0" lvl="3" marL="1371600">
              <a:buNone/>
              <a:defRPr sz="1600"/>
            </a:lvl4pPr>
            <a:lvl5pPr indent="0" lvl="4" marL="1828800">
              <a:buNone/>
              <a:defRPr sz="1600"/>
            </a:lvl5pPr>
            <a:lvl6pPr indent="0" lvl="5" marL="2286000">
              <a:buNone/>
              <a:defRPr sz="1600"/>
            </a:lvl6pPr>
            <a:lvl7pPr indent="0" lvl="6" marL="2743200">
              <a:buNone/>
              <a:defRPr sz="1600"/>
            </a:lvl7pPr>
            <a:lvl8pPr indent="0" lvl="7" marL="3200400">
              <a:buNone/>
              <a:defRPr sz="1600"/>
            </a:lvl8pPr>
            <a:lvl9pPr indent="0" lvl="8" marL="3657600">
              <a:buNone/>
              <a:defRPr sz="16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16" name="Shape 16"/>
          <p:cNvSpPr txBox="true"/>
          <p:nvPr isPhoto="false">
            <p:ph idx="10" type="dt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7" name="Shape 17"/>
          <p:cNvSpPr txBox="true"/>
          <p:nvPr isPhoto="false">
            <p:ph idx="11" type="ftr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8" name="Shape 18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Only">
  <p:cSld name="Slide Title">
    <p:spTree>
      <p:nvGrpSpPr>
        <p:cNvPr hidden="false" id="54" name="GroupShape 5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5" name="Shape 55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56" name="Shape 56"/>
          <p:cNvSpPr txBox="true"/>
          <p:nvPr isPhoto="false">
            <p:ph idx="10" type="dt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57" name="Shape 57"/>
          <p:cNvSpPr txBox="true"/>
          <p:nvPr isPhoto="false">
            <p:ph idx="11" type="ftr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58" name="Shape 58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woObj">
  <p:cSld name="Title and Two Columns">
    <p:spTree>
      <p:nvGrpSpPr>
        <p:cNvPr hidden="false" id="65" name="GroupShape 65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66" name="Shape 66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67" name="Shape 67"/>
          <p:cNvSpPr txBox="true"/>
          <p:nvPr isPhoto="false">
            <p:ph idx="1" type="body"/>
          </p:nvPr>
        </p:nvSpPr>
        <p:spPr>
          <a:xfrm flipH="false" flipV="false" rot="0"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68" name="Shape 68"/>
          <p:cNvSpPr txBox="true"/>
          <p:nvPr isPhoto="false">
            <p:ph idx="2" type="body"/>
          </p:nvPr>
        </p:nvSpPr>
        <p:spPr>
          <a:xfrm flipH="false" flipV="false" rot="0"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69" name="Shape 69"/>
          <p:cNvSpPr txBox="true"/>
          <p:nvPr isPhoto="false">
            <p:ph idx="10" type="dt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70" name="Shape 70"/>
          <p:cNvSpPr txBox="true"/>
          <p:nvPr isPhoto="false">
            <p:ph idx="11" type="ftr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71" name="Shape 71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blank">
  <p:cSld name="Blank">
    <p:spTree>
      <p:nvGrpSpPr>
        <p:cNvPr hidden="false" id="72" name="GroupShape 72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73" name="Shape 73"/>
          <p:cNvSpPr txBox="true"/>
          <p:nvPr isPhoto="false">
            <p:ph idx="10" type="dt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74" name="Shape 74"/>
          <p:cNvSpPr txBox="true"/>
          <p:nvPr isPhoto="false">
            <p:ph idx="11" type="ftr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75" name="Shape 75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woTxTwoObj">
  <p:cSld name="Comparison">
    <p:spTree>
      <p:nvGrpSpPr>
        <p:cNvPr hidden="false" id="45" name="GroupShape 45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46" name="Shape 46"/>
          <p:cNvSpPr txBox="true"/>
          <p:nvPr isPhoto="false">
            <p:ph idx="0" type="title"/>
          </p:nvPr>
        </p:nvSpPr>
        <p:spPr>
          <a:xfrm flipH="false" flipV="false" rot="0">
            <a:off x="630238" y="365125"/>
            <a:ext cx="7886700" cy="1325562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47" name="Shape 47"/>
          <p:cNvSpPr txBox="true"/>
          <p:nvPr isPhoto="false">
            <p:ph idx="1" type="body"/>
          </p:nvPr>
        </p:nvSpPr>
        <p:spPr>
          <a:xfrm flipH="false" flipV="false" rot="0">
            <a:off x="630238" y="1681163"/>
            <a:ext cx="3868737" cy="823911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b="true" sz="2400"/>
            </a:lvl1pPr>
            <a:lvl2pPr indent="0" lvl="1" marL="457200">
              <a:buNone/>
              <a:defRPr b="true" sz="2000"/>
            </a:lvl2pPr>
            <a:lvl3pPr indent="0" lvl="2" marL="914400">
              <a:buNone/>
              <a:defRPr b="true" sz="1800"/>
            </a:lvl3pPr>
            <a:lvl4pPr indent="0" lvl="3" marL="1371600">
              <a:buNone/>
              <a:defRPr b="true" sz="1600"/>
            </a:lvl4pPr>
            <a:lvl5pPr indent="0" lvl="4" marL="1828800">
              <a:buNone/>
              <a:defRPr b="true" sz="1600"/>
            </a:lvl5pPr>
            <a:lvl6pPr indent="0" lvl="5" marL="2286000">
              <a:buNone/>
              <a:defRPr b="true" sz="1600"/>
            </a:lvl6pPr>
            <a:lvl7pPr indent="0" lvl="6" marL="2743200">
              <a:buNone/>
              <a:defRPr b="true" sz="1600"/>
            </a:lvl7pPr>
            <a:lvl8pPr indent="0" lvl="7" marL="3200400">
              <a:buNone/>
              <a:defRPr b="true" sz="1600"/>
            </a:lvl8pPr>
            <a:lvl9pPr indent="0" lvl="8" marL="3657600">
              <a:buNone/>
              <a:defRPr b="true" sz="16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48" name="Shape 48"/>
          <p:cNvSpPr txBox="true"/>
          <p:nvPr isPhoto="false">
            <p:ph idx="2" type="body"/>
          </p:nvPr>
        </p:nvSpPr>
        <p:spPr>
          <a:xfrm flipH="false" flipV="false" rot="0">
            <a:off x="630238" y="2505075"/>
            <a:ext cx="386873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49" name="Shape 49"/>
          <p:cNvSpPr txBox="true"/>
          <p:nvPr isPhoto="false">
            <p:ph idx="3" type="body"/>
          </p:nvPr>
        </p:nvSpPr>
        <p:spPr>
          <a:xfrm flipH="false" flipV="false" rot="0">
            <a:off x="4629150" y="1681163"/>
            <a:ext cx="3887787" cy="823911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b="true" sz="2400"/>
            </a:lvl1pPr>
            <a:lvl2pPr indent="0" lvl="1" marL="457200">
              <a:buNone/>
              <a:defRPr b="true" sz="2000"/>
            </a:lvl2pPr>
            <a:lvl3pPr indent="0" lvl="2" marL="914400">
              <a:buNone/>
              <a:defRPr b="true" sz="1800"/>
            </a:lvl3pPr>
            <a:lvl4pPr indent="0" lvl="3" marL="1371600">
              <a:buNone/>
              <a:defRPr b="true" sz="1600"/>
            </a:lvl4pPr>
            <a:lvl5pPr indent="0" lvl="4" marL="1828800">
              <a:buNone/>
              <a:defRPr b="true" sz="1600"/>
            </a:lvl5pPr>
            <a:lvl6pPr indent="0" lvl="5" marL="2286000">
              <a:buNone/>
              <a:defRPr b="true" sz="1600"/>
            </a:lvl6pPr>
            <a:lvl7pPr indent="0" lvl="6" marL="2743200">
              <a:buNone/>
              <a:defRPr b="true" sz="1600"/>
            </a:lvl7pPr>
            <a:lvl8pPr indent="0" lvl="7" marL="3200400">
              <a:buNone/>
              <a:defRPr b="true" sz="1600"/>
            </a:lvl8pPr>
            <a:lvl9pPr indent="0" lvl="8" marL="3657600">
              <a:buNone/>
              <a:defRPr b="true" sz="16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50" name="Shape 50"/>
          <p:cNvSpPr txBox="true"/>
          <p:nvPr isPhoto="false">
            <p:ph idx="4" type="body"/>
          </p:nvPr>
        </p:nvSpPr>
        <p:spPr>
          <a:xfrm flipH="false" flipV="false" rot="0">
            <a:off x="4629150" y="2505075"/>
            <a:ext cx="38877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51" name="Shape 51"/>
          <p:cNvSpPr txBox="true"/>
          <p:nvPr isPhoto="false">
            <p:ph idx="10" type="dt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52" name="Shape 52"/>
          <p:cNvSpPr txBox="true"/>
          <p:nvPr isPhoto="false">
            <p:ph idx="11" type="ftr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53" name="Shape 53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objTx">
  <p:cSld name="Title, Text and Object">
    <p:spTree>
      <p:nvGrpSpPr>
        <p:cNvPr hidden="false" id="19" name="GroupShape 1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0" name="Shape 20"/>
          <p:cNvSpPr txBox="true"/>
          <p:nvPr isPhoto="false">
            <p:ph idx="0" type="title"/>
          </p:nvPr>
        </p:nvSpPr>
        <p:spPr>
          <a:xfrm flipH="false" flipV="false" rot="0"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21" name="Shape 21"/>
          <p:cNvSpPr txBox="true"/>
          <p:nvPr isPhoto="false">
            <p:ph idx="1" type="body"/>
          </p:nvPr>
        </p:nvSpPr>
        <p:spPr>
          <a:xfrm flipH="false" flipV="false" rot="0">
            <a:off x="3887788" y="987425"/>
            <a:ext cx="4629149" cy="4873625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22" name="Shape 22"/>
          <p:cNvSpPr txBox="true"/>
          <p:nvPr isPhoto="false">
            <p:ph idx="2" type="body"/>
          </p:nvPr>
        </p:nvSpPr>
        <p:spPr>
          <a:xfrm flipH="false" flipV="false" rot="0"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1600"/>
            </a:lvl1pPr>
            <a:lvl2pPr indent="0" lvl="1" marL="457200">
              <a:buNone/>
              <a:defRPr sz="1400"/>
            </a:lvl2pPr>
            <a:lvl3pPr indent="0" lvl="2" marL="914400">
              <a:buNone/>
              <a:defRPr sz="1200"/>
            </a:lvl3pPr>
            <a:lvl4pPr indent="0" lvl="3" marL="1371600">
              <a:buNone/>
              <a:defRPr sz="1000"/>
            </a:lvl4pPr>
            <a:lvl5pPr indent="0" lvl="4" marL="1828800">
              <a:buNone/>
              <a:defRPr sz="1000"/>
            </a:lvl5pPr>
            <a:lvl6pPr indent="0" lvl="5" marL="2286000">
              <a:buNone/>
              <a:defRPr sz="1000"/>
            </a:lvl6pPr>
            <a:lvl7pPr indent="0" lvl="6" marL="2743200">
              <a:buNone/>
              <a:defRPr sz="1000"/>
            </a:lvl7pPr>
            <a:lvl8pPr indent="0" lvl="7" marL="3200400">
              <a:buNone/>
              <a:defRPr sz="1000"/>
            </a:lvl8pPr>
            <a:lvl9pPr indent="0" lvl="8" marL="365760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23" name="Shape 23"/>
          <p:cNvSpPr txBox="true"/>
          <p:nvPr isPhoto="false">
            <p:ph idx="10" type="dt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24" name="Shape 24"/>
          <p:cNvSpPr txBox="true"/>
          <p:nvPr isPhoto="false">
            <p:ph idx="11" type="ftr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25" name="Shape 25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picTx">
  <p:cSld name="Title and Picture">
    <p:spTree>
      <p:nvGrpSpPr>
        <p:cNvPr hidden="false" id="38" name="GroupShape 3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9" name="Shape 39"/>
          <p:cNvSpPr txBox="true"/>
          <p:nvPr isPhoto="false">
            <p:ph idx="0" type="title"/>
          </p:nvPr>
        </p:nvSpPr>
        <p:spPr>
          <a:xfrm flipH="false" flipV="false" rot="0"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40" name="Shape 40"/>
          <p:cNvSpPr txBox="true"/>
          <p:nvPr isPhoto="false">
            <p:ph idx="1" type="body"/>
          </p:nvPr>
        </p:nvSpPr>
        <p:spPr>
          <a:xfrm flipH="false" flipV="false" rot="0">
            <a:off x="3887788" y="987425"/>
            <a:ext cx="4629149" cy="4873625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3200"/>
            </a:lvl1pPr>
            <a:lvl2pPr indent="0" lvl="1" marL="457200">
              <a:buNone/>
              <a:defRPr sz="2800"/>
            </a:lvl2pPr>
            <a:lvl3pPr indent="0" lvl="2" marL="914400">
              <a:buNone/>
              <a:defRPr sz="2400"/>
            </a:lvl3pPr>
            <a:lvl4pPr indent="0" lvl="3" marL="1371600">
              <a:buNone/>
              <a:defRPr sz="2000"/>
            </a:lvl4pPr>
            <a:lvl5pPr indent="0" lvl="4" marL="1828800">
              <a:buNone/>
              <a:defRPr sz="2000"/>
            </a:lvl5pPr>
            <a:lvl6pPr indent="0" lvl="5" marL="2286000">
              <a:buNone/>
              <a:defRPr sz="2000"/>
            </a:lvl6pPr>
            <a:lvl7pPr indent="0" lvl="6" marL="2743200">
              <a:buNone/>
              <a:defRPr sz="2000"/>
            </a:lvl7pPr>
            <a:lvl8pPr indent="0" lvl="7" marL="3200400">
              <a:buNone/>
              <a:defRPr sz="2000"/>
            </a:lvl8pPr>
            <a:lvl9pPr indent="0" lvl="8" marL="3657600">
              <a:buNone/>
              <a:defRPr sz="2000"/>
            </a:lvl9pPr>
          </a:lstStyle>
          <a:p>
            <a:pPr lvl="0"/>
          </a:p>
        </p:txBody>
      </p:sp>
      <p:sp>
        <p:nvSpPr>
          <p:cNvPr hidden="false" id="41" name="Shape 41"/>
          <p:cNvSpPr txBox="true"/>
          <p:nvPr isPhoto="false">
            <p:ph idx="2" type="body"/>
          </p:nvPr>
        </p:nvSpPr>
        <p:spPr>
          <a:xfrm flipH="false" flipV="false" rot="0"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1600"/>
            </a:lvl1pPr>
            <a:lvl2pPr indent="0" lvl="1" marL="457200">
              <a:buNone/>
              <a:defRPr sz="1400"/>
            </a:lvl2pPr>
            <a:lvl3pPr indent="0" lvl="2" marL="914400">
              <a:buNone/>
              <a:defRPr sz="1200"/>
            </a:lvl3pPr>
            <a:lvl4pPr indent="0" lvl="3" marL="1371600">
              <a:buNone/>
              <a:defRPr sz="1000"/>
            </a:lvl4pPr>
            <a:lvl5pPr indent="0" lvl="4" marL="1828800">
              <a:buNone/>
              <a:defRPr sz="1000"/>
            </a:lvl5pPr>
            <a:lvl6pPr indent="0" lvl="5" marL="2286000">
              <a:buNone/>
              <a:defRPr sz="1000"/>
            </a:lvl6pPr>
            <a:lvl7pPr indent="0" lvl="6" marL="2743200">
              <a:buNone/>
              <a:defRPr sz="1000"/>
            </a:lvl7pPr>
            <a:lvl8pPr indent="0" lvl="7" marL="3200400">
              <a:buNone/>
              <a:defRPr sz="1000"/>
            </a:lvl8pPr>
            <a:lvl9pPr indent="0" lvl="8" marL="365760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42" name="Shape 42"/>
          <p:cNvSpPr txBox="true"/>
          <p:nvPr isPhoto="false">
            <p:ph idx="10" type="dt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43" name="Shape 43"/>
          <p:cNvSpPr txBox="true"/>
          <p:nvPr isPhoto="false">
            <p:ph idx="11" type="ftr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44" name="Shape 44"/>
          <p:cNvSpPr txBox="true"/>
          <p:nvPr isPhoto="false">
            <p:ph idx="12" type="sldNum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Masters/_rels/slideMaster1.xml.rels><?xml version="1.0" encoding="UTF-8" standalone="no" ?>
<Relationships xmlns="http://schemas.openxmlformats.org/package/2006/relationships">
  <Relationship Id="rId6" Target="../slideLayouts/slideLayout5.xml" Type="http://schemas.openxmlformats.org/officeDocument/2006/relationships/slideLayout"/>
  <Relationship Id="rId1" Target="../theme/theme1.xml" Type="http://schemas.openxmlformats.org/officeDocument/2006/relationships/theme"/>
  <Relationship Id="rId12" Target="../slideLayouts/slideLayout11.xml" Type="http://schemas.openxmlformats.org/officeDocument/2006/relationships/slideLayout"/>
  <Relationship Id="rId10" Target="../slideLayouts/slideLayout9.xml" Type="http://schemas.openxmlformats.org/officeDocument/2006/relationships/slideLayout"/>
  <Relationship Id="rId2" Target="../slideLayouts/slideLayout1.xml" Type="http://schemas.openxmlformats.org/officeDocument/2006/relationships/slideLayout"/>
  <Relationship Id="rId3" Target="../slideLayouts/slideLayout2.xml" Type="http://schemas.openxmlformats.org/officeDocument/2006/relationships/slideLayout"/>
  <Relationship Id="rId8" Target="../slideLayouts/slideLayout7.xml" Type="http://schemas.openxmlformats.org/officeDocument/2006/relationships/slideLayout"/>
  <Relationship Id="rId4" Target="../slideLayouts/slideLayout3.xml" Type="http://schemas.openxmlformats.org/officeDocument/2006/relationships/slideLayout"/>
  <Relationship Id="rId11" Target="../slideLayouts/slideLayout10.xml" Type="http://schemas.openxmlformats.org/officeDocument/2006/relationships/slideLayout"/>
  <Relationship Id="rId9" Target="../slideLayouts/slideLayout8.xml" Type="http://schemas.openxmlformats.org/officeDocument/2006/relationships/slideLayout"/>
  <Relationship Id="rId7" Target="../slideLayouts/slideLayout6.xml" Type="http://schemas.openxmlformats.org/officeDocument/2006/relationships/slideLayout"/>
  <Relationship Id="rId5" Target="../slideLayouts/slideLayout4.xml" Type="http://schemas.openxmlformats.org/officeDocument/2006/relationships/slideLayout"/>
</Relationships>

</file>

<file path=ppt/slideMasters/slideMaster1.xml><?xml version="1.0" encoding="utf-8"?>
<p:sldMaster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cSld name="">
    <p:bg>
      <p:bgPr>
        <a:solidFill>
          <a:srgbClr val="FFFFCC"/>
        </a:solidFill>
      </p:bgPr>
    </p:bg>
    <p:spTree>
      <p:nvGrpSpPr>
        <p:cNvPr hidden="false" id="1" name="GroupShape 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" name="Shape 2"/>
          <p:cNvSpPr txBox="true"/>
          <p:nvPr isPhoto="false">
            <p:ph idx="0" type="title"/>
          </p:nvPr>
        </p:nvSpPr>
        <p:spPr>
          <a:xfrm flipH="false" flipV="false" rot="0"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anchor="ctr" bIns="45720" lIns="91440" rIns="91440" tIns="45720" vert="horz" wrap="square"/>
          <a:p>
            <a:pPr lvl="0"/>
            <a:r>
              <a:t>Образец заголовка</a:t>
            </a:r>
          </a:p>
        </p:txBody>
      </p:sp>
      <p:sp>
        <p:nvSpPr>
          <p:cNvPr hidden="false" id="3" name="Shape 3"/>
          <p:cNvSpPr txBox="true"/>
          <p:nvPr isPhoto="false">
            <p:ph idx="1" type="body"/>
          </p:nvPr>
        </p:nvSpPr>
        <p:spPr>
          <a:xfrm flipH="false" flipV="false" rot="0"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anchor="t" bIns="45720" lIns="91440" rIns="91440" tIns="45720" vert="horz" wrap="square"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4" name="Shape 4"/>
          <p:cNvSpPr txBox="true"/>
          <p:nvPr isPhoto="false">
            <p:ph idx="2" type="dt"/>
          </p:nvPr>
        </p:nvSpPr>
        <p:spPr>
          <a:xfrm flipH="false" flipV="false" rot="0"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="t" bIns="45720" lIns="91440" rIns="91440" tIns="45720" vert="horz" wrap="square"/>
          <a:lstStyle>
            <a:defPPr/>
            <a:lvl1pPr algn="l" lvl="0">
              <a:defRPr sz="14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algn="l" indent="0" lvl="1" marL="4572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algn="l" indent="0" lvl="2" marL="9144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algn="l" indent="0" lvl="3" marL="13716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algn="l" indent="0" lvl="4" marL="18288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algn="l" indent="0" lvl="5" marL="22860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algn="l" indent="0" lvl="6" marL="27432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algn="l" indent="0" lvl="7" marL="32004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algn="l" indent="0" lvl="8" marL="36576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/>
        </p:txBody>
      </p:sp>
      <p:sp>
        <p:nvSpPr>
          <p:cNvPr hidden="false" id="5" name="Shape 5"/>
          <p:cNvSpPr txBox="true"/>
          <p:nvPr isPhoto="false">
            <p:ph idx="3" type="ftr"/>
          </p:nvPr>
        </p:nvSpPr>
        <p:spPr>
          <a:xfrm flipH="false" flipV="false" rot="0"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="t" bIns="45720" lIns="91440" rIns="91440" tIns="45720" vert="horz" wrap="square"/>
          <a:lstStyle>
            <a:defPPr/>
            <a:lvl1pPr algn="ctr" lvl="0">
              <a:defRPr sz="14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algn="l" indent="0" lvl="1" marL="4572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algn="l" indent="0" lvl="2" marL="9144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algn="l" indent="0" lvl="3" marL="13716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algn="l" indent="0" lvl="4" marL="18288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algn="l" indent="0" lvl="5" marL="22860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algn="l" indent="0" lvl="6" marL="27432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algn="l" indent="0" lvl="7" marL="32004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algn="l" indent="0" lvl="8" marL="36576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/>
        </p:txBody>
      </p:sp>
      <p:sp>
        <p:nvSpPr>
          <p:cNvPr hidden="false" id="6" name="Shape 6"/>
          <p:cNvSpPr txBox="true"/>
          <p:nvPr isPhoto="false">
            <p:ph idx="4" type="sldNum"/>
          </p:nvPr>
        </p:nvSpPr>
        <p:spPr>
          <a:xfrm flipH="false" flipV="false" rot="0"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="t" bIns="45720" lIns="91440" rIns="91440" tIns="45720" vert="horz" wrap="square"/>
          <a:lstStyle>
            <a:defPPr/>
            <a:lvl1pPr algn="r" lvl="0">
              <a:defRPr sz="14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algn="l" indent="0" lvl="1" marL="4572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algn="l" indent="0" lvl="2" marL="9144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algn="l" indent="0" lvl="3" marL="13716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algn="l" indent="0" lvl="4" marL="18288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algn="l" indent="0" lvl="5" marL="22860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algn="l" indent="0" lvl="6" marL="27432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algn="l" indent="0" lvl="7" marL="32004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algn="l" indent="0" lvl="8" marL="36576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defPPr/>
      <a:lvl1pPr algn="ctr" lvl="0"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lvl="1">
        <a:defRPr sz="4400">
          <a:solidFill>
            <a:schemeClr val="tx2"/>
          </a:solidFill>
          <a:latin typeface="Arial"/>
          <a:ea typeface="Arial"/>
          <a:cs typeface="Arial"/>
        </a:defRPr>
      </a:lvl2pPr>
      <a:lvl3pPr algn="ctr" lvl="2">
        <a:defRPr sz="4400">
          <a:solidFill>
            <a:schemeClr val="tx2"/>
          </a:solidFill>
          <a:latin typeface="Arial"/>
          <a:ea typeface="Arial"/>
          <a:cs typeface="Arial"/>
        </a:defRPr>
      </a:lvl3pPr>
      <a:lvl4pPr algn="ctr" lvl="3">
        <a:defRPr sz="4400">
          <a:solidFill>
            <a:schemeClr val="tx2"/>
          </a:solidFill>
          <a:latin typeface="Arial"/>
          <a:ea typeface="Arial"/>
          <a:cs typeface="Arial"/>
        </a:defRPr>
      </a:lvl4pPr>
      <a:lvl5pPr algn="ctr" lvl="4">
        <a:defRPr sz="4400">
          <a:solidFill>
            <a:schemeClr val="tx2"/>
          </a:solidFill>
          <a:latin typeface="Arial"/>
          <a:ea typeface="Arial"/>
          <a:cs typeface="Arial"/>
        </a:defRPr>
      </a:lvl5pPr>
      <a:lvl6pPr algn="ctr" indent="0" lvl="5" marL="457200">
        <a:defRPr sz="4400">
          <a:solidFill>
            <a:schemeClr val="tx2"/>
          </a:solidFill>
          <a:latin typeface="Arial"/>
          <a:ea typeface="Arial"/>
          <a:cs typeface="Arial"/>
        </a:defRPr>
      </a:lvl6pPr>
      <a:lvl7pPr algn="ctr" indent="0" lvl="6" marL="914400">
        <a:defRPr sz="4400">
          <a:solidFill>
            <a:schemeClr val="tx2"/>
          </a:solidFill>
          <a:latin typeface="Arial"/>
          <a:ea typeface="Arial"/>
          <a:cs typeface="Arial"/>
        </a:defRPr>
      </a:lvl7pPr>
      <a:lvl8pPr algn="ctr" indent="0" lvl="7" marL="1371600">
        <a:defRPr sz="4400">
          <a:solidFill>
            <a:schemeClr val="tx2"/>
          </a:solidFill>
          <a:latin typeface="Arial"/>
          <a:ea typeface="Arial"/>
          <a:cs typeface="Arial"/>
        </a:defRPr>
      </a:lvl8pPr>
      <a:lvl9pPr algn="ctr" indent="0" lvl="8" marL="1828800">
        <a:defRPr sz="4400">
          <a:solidFill>
            <a:schemeClr val="tx2"/>
          </a:solidFill>
          <a:latin typeface="Arial"/>
          <a:ea typeface="Arial"/>
          <a:cs typeface="Arial"/>
        </a:defRPr>
      </a:lvl9pPr>
    </p:titleStyle>
    <p:bodyStyle>
      <a:defPPr/>
      <a:lvl1pPr algn="l" indent="-342900" lvl="0" marL="342900"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algn="l" indent="-285750" lvl="1" marL="742950"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algn="l" indent="-228600" lvl="2" marL="1143000"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algn="l" indent="-228600" lvl="3" marL="1600200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algn="l" indent="-228600" lvl="4" marL="2057400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algn="l" indent="-228600" lvl="5" marL="25146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algn="l" indent="-228600" lvl="6" marL="29718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algn="l" indent="-228600" lvl="7" marL="34290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algn="l" indent="-228600" lvl="8" marL="38862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algn="l" indent="0" lvl="0" marL="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algn="l" indent="0" lvl="1" marL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algn="l" indent="0" lvl="2" marL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algn="l" indent="0" lvl="3" marL="13716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algn="l" indent="0" lvl="4" marL="18288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algn="l" indent="0" lvl="5" marL="22860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algn="l" indent="0" lvl="6" marL="2743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algn="l" indent="0" lvl="7" marL="3200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algn="l" indent="0" lvl="8" marL="36576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 ?>
<Relationships xmlns="http://schemas.openxmlformats.org/package/2006/relationships">
  <Relationship Id="rId6" Target="../media/5.png" Type="http://schemas.openxmlformats.org/officeDocument/2006/relationships/image"/>
  <Relationship Id="rId1" Target="https://gosuslugi.ru" TargetMode="External" Type="http://schemas.openxmlformats.org/officeDocument/2006/relationships/hyperlink"/>
  <Relationship Id="rId2" Target="../media/1.jpeg" Type="http://schemas.openxmlformats.org/officeDocument/2006/relationships/image"/>
  <Relationship Id="rId3" Target="../media/2.jpeg" Type="http://schemas.openxmlformats.org/officeDocument/2006/relationships/image"/>
  <Relationship Id="rId8" Target="../media/7.jpeg" Type="http://schemas.openxmlformats.org/officeDocument/2006/relationships/image"/>
  <Relationship Id="rId4" Target="../media/3.jpeg" Type="http://schemas.openxmlformats.org/officeDocument/2006/relationships/image"/>
  <Relationship Id="rId9" Target="../slideLayouts/slideLayout5.xml" Type="http://schemas.openxmlformats.org/officeDocument/2006/relationships/slideLayout"/>
  <Relationship Id="rId7" Target="../media/6.jpeg" Type="http://schemas.openxmlformats.org/officeDocument/2006/relationships/image"/>
  <Relationship Id="rId5" Target="../media/4.jpeg" Type="http://schemas.openxmlformats.org/officeDocument/2006/relationships/image"/>
</Relationships>

</file>

<file path=ppt/slides/slide1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76" name="GroupShape 7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77" name="Shape 77"/>
          <p:cNvSpPr txBox="false"/>
          <p:nvPr isPhoto="false"/>
        </p:nvSpPr>
        <p:spPr>
          <a:xfrm flipH="false" flipV="false" rot="0">
            <a:off x="4283968" y="2996952"/>
            <a:ext cx="4645025" cy="36036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0"/>
          <a:effectRef idx="0"/>
          <a:fontRef idx="none"/>
        </p:style>
        <p:txBody>
          <a:bodyPr anchor="ctr" bIns="45720" lIns="91440" rIns="91440" tIns="45720"/>
          <a:lstStyle>
            <a:defPPr/>
            <a:lvl1pPr algn="l" lvl="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  <a:buFont typeface="Wingdings"/>
              <a:buChar char="Ø"/>
            </a:pPr>
            <a:r>
              <a:rPr i="true" sz="12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Сокращение</a:t>
            </a:r>
            <a:r>
              <a:rPr i="true" sz="1200">
                <a:solidFill>
                  <a:schemeClr val="tx1"/>
                </a:solidFill>
              </a:rPr>
              <a:t> </a:t>
            </a:r>
            <a:r>
              <a:rPr i="true" sz="12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числа посещений государственных органов</a:t>
            </a:r>
          </a:p>
        </p:txBody>
      </p:sp>
      <p:sp>
        <p:nvSpPr>
          <p:cNvPr hidden="false" id="78" name="Shape 78"/>
          <p:cNvSpPr txBox="false"/>
          <p:nvPr isPhoto="false"/>
        </p:nvSpPr>
        <p:spPr>
          <a:xfrm flipH="false" flipV="false" rot="0">
            <a:off x="4283968" y="2060848"/>
            <a:ext cx="4608512" cy="4318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0"/>
          <a:effectRef idx="0"/>
          <a:fontRef idx="none"/>
        </p:style>
        <p:txBody>
          <a:bodyPr anchor="ctr" bIns="45720" lIns="91440" rIns="91440" tIns="45720"/>
          <a:lstStyle>
            <a:defPPr/>
            <a:lvl1pPr algn="l" lvl="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Font typeface="Wingdings"/>
              <a:buChar char="Ø"/>
            </a:pPr>
            <a:r>
              <a:rPr i="true" sz="12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Отсутствие необходимости стоять в очереди для подачи необходимых документов</a:t>
            </a:r>
          </a:p>
        </p:txBody>
      </p:sp>
      <p:sp>
        <p:nvSpPr>
          <p:cNvPr hidden="false" id="79" name="Shape 79"/>
          <p:cNvSpPr txBox="false"/>
          <p:nvPr isPhoto="false"/>
        </p:nvSpPr>
        <p:spPr>
          <a:xfrm flipH="false" flipV="false" rot="0">
            <a:off x="4283968" y="1556792"/>
            <a:ext cx="4643437" cy="43204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0"/>
          <a:effectRef idx="0"/>
          <a:fontRef idx="none"/>
        </p:style>
        <p:txBody>
          <a:bodyPr anchor="ctr" bIns="45720" lIns="91440" rIns="91440" tIns="45720"/>
          <a:lstStyle>
            <a:defPPr/>
            <a:lvl1pPr algn="l" lvl="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Font typeface="Wingdings"/>
              <a:buChar char="Ø"/>
            </a:pPr>
            <a:r>
              <a:rPr i="true" sz="12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i="true" sz="12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Возможность подать заявление через мобильное приложение и получать информацию </a:t>
            </a:r>
            <a:r>
              <a:rPr i="true" sz="12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 ходе выполнения услуги через «личный кабинет»</a:t>
            </a:r>
          </a:p>
        </p:txBody>
      </p:sp>
      <p:sp>
        <p:nvSpPr>
          <p:cNvPr hidden="false" id="80" name="Shape 80"/>
          <p:cNvSpPr txBox="false"/>
          <p:nvPr isPhoto="false"/>
        </p:nvSpPr>
        <p:spPr>
          <a:xfrm flipH="false" flipV="false" rot="0">
            <a:off x="3168402" y="0"/>
            <a:ext cx="5975598" cy="1107996"/>
          </a:xfrm>
          <a:prstGeom prst="rect">
            <a:avLst/>
          </a:prstGeom>
        </p:spPr>
        <p:txBody>
          <a:bodyPr bIns="45720" lIns="91440" rIns="91440" tIns="45720" wrap="square">
            <a:spAutoFit/>
          </a:bodyPr>
          <a:p>
            <a:pPr algn="ctr"/>
            <a:r>
              <a:rPr b="true" i="true" sz="13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</a:rPr>
              <a:t>Государственная услуга </a:t>
            </a:r>
            <a:r>
              <a:rPr b="true" i="true" sz="1300">
                <a:solidFill>
                  <a:srgbClr val="006600"/>
                </a:solidFill>
                <a:latin typeface="Times New Roman"/>
                <a:ea typeface="Times New Roman"/>
                <a:cs typeface="Times New Roman"/>
              </a:rPr>
              <a:t>по выдаче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 </a:t>
            </a:r>
            <a:endParaRPr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algn="ctr"/>
            <a:r>
              <a:rPr b="true" i="true" sz="1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www.gosuslugi.ru</a:t>
            </a:r>
            <a:endParaRPr b="true" cap="all" sz="1400">
              <a:solidFill>
                <a:srgbClr val="FF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hidden="false" id="81" name="Shape 81"/>
          <p:cNvSpPr txBox="true"/>
          <p:nvPr isPhoto="false"/>
        </p:nvSpPr>
        <p:spPr>
          <a:xfrm flipH="false" flipV="false" rot="0">
            <a:off x="36285" y="2444750"/>
            <a:ext cx="4283968" cy="6369781"/>
          </a:xfrm>
          <a:prstGeom prst="rect">
            <a:avLst/>
          </a:prstGeom>
          <a:noFill/>
          <a:ln w="9525">
            <a:noFill/>
            <a:headEnd len="med" type="none" w="med"/>
            <a:tailEnd len="med" type="none" w="med"/>
          </a:ln>
        </p:spPr>
        <p:txBody>
          <a:bodyPr bIns="45720" lIns="91440" rIns="91440" tIns="45720" wrap="square">
            <a:spAutoFit/>
          </a:bodyPr>
          <a:lstStyle>
            <a:defPPr/>
            <a:lvl1pPr algn="l" lvl="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algn="l" indent="0" lvl="1" marL="4572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algn="l" indent="0" lvl="2" marL="9144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algn="l" indent="0" lvl="3" marL="13716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algn="l" indent="0" lvl="4" marL="18288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algn="l" indent="0" lvl="5" marL="22860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algn="l" indent="0" lvl="6" marL="27432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algn="l" indent="0" lvl="7" marL="32004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algn="l" indent="0" lvl="8" marL="3657600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 algn="l"/>
            <a:endParaRPr sz="105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algn="l"/>
            <a:r>
              <a:rPr sz="10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                 </a:t>
            </a:r>
            <a:r>
              <a:rPr b="true" sz="90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Получение разрешения на добычу охотничьих ресурсов</a:t>
            </a:r>
            <a:endParaRPr b="true" sz="900" u="sng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l" indent="0" marL="76200" marR="76200">
              <a:spcBef>
                <a:spcPts val="600"/>
              </a:spcBef>
              <a:spcAft>
                <a:spcPts val="600"/>
              </a:spcAft>
            </a:pPr>
            <a:r>
              <a:rPr b="true" sz="90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Охотиться можно только в охотничьих угодьях. Потребуется разрешение на добычу охотничьих ресурсов</a:t>
            </a:r>
            <a:endParaRPr b="true" sz="90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l" indent="0" marL="76200" marR="76200">
              <a:spcBef>
                <a:spcPts val="600"/>
              </a:spcBef>
              <a:spcAft>
                <a:spcPts val="600"/>
              </a:spcAft>
            </a:pPr>
            <a:r>
              <a:rPr b="true" sz="90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Для охоты в общедоступных охотничьих угодьях заполните заявление на Госуслугах </a:t>
            </a:r>
            <a:r>
              <a:rPr sz="9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b="true" sz="900" u="sng">
                <a:solidFill>
                  <a:srgbClr val="0000FF"/>
                </a:solidFill>
                <a:latin typeface="Calibri"/>
                <a:ea typeface="Calibri"/>
                <a:cs typeface="Calibri"/>
                <a:hlinkClick r:id="rId1"/>
              </a:rPr>
              <a:t>https://</a:t>
            </a:r>
            <a:r>
              <a:rPr b="true" sz="900" u="sng">
                <a:solidFill>
                  <a:srgbClr val="0000FF"/>
                </a:solidFill>
                <a:latin typeface="Calibri"/>
                <a:ea typeface="Calibri"/>
                <a:cs typeface="Calibri"/>
                <a:hlinkClick r:id="rId1"/>
              </a:rPr>
              <a:t>gosuslugi.ru</a:t>
            </a:r>
            <a:r>
              <a:rPr b="true" sz="900" u="sng">
                <a:solidFill>
                  <a:srgbClr val="0000FF"/>
                </a:solidFill>
                <a:latin typeface="Calibri"/>
                <a:ea typeface="Calibri"/>
                <a:cs typeface="Calibri"/>
              </a:rPr>
              <a:t> </a:t>
            </a:r>
            <a:r>
              <a:rPr b="true" sz="90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и оплатите госпошлину. Для охоты в закреплённых охотничьих угодьях нужно найти их самостоятельно, заключить договор и оплатить стоимость путёвки</a:t>
            </a:r>
            <a:endParaRPr b="true" sz="90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l" indent="0" marL="76200" marR="76200">
              <a:spcBef>
                <a:spcPts val="600"/>
              </a:spcBef>
              <a:spcAft>
                <a:spcPts val="600"/>
              </a:spcAft>
            </a:pPr>
            <a:r>
              <a:rPr b="true" sz="90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Срок выдачи разрешения на охоту в общедоступных охотничьих угодьях: до 7 рабочих дней</a:t>
            </a:r>
            <a:endParaRPr b="true" sz="90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l" indent="0" marL="76200" marR="76200">
              <a:spcBef>
                <a:spcPts val="600"/>
              </a:spcBef>
              <a:spcAft>
                <a:spcPts val="600"/>
              </a:spcAft>
            </a:pPr>
            <a:endParaRPr b="true" sz="90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just"/>
            <a:r>
              <a:rPr i="true" sz="9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Примечание</a:t>
            </a:r>
            <a:r>
              <a:rPr i="true" sz="9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b="true" sz="9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Заявление </a:t>
            </a:r>
            <a:r>
              <a:rPr b="true" sz="9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необходимо подавать за 20 календарных дней до начала открытия сезона охоты на пушных и птиц. На лося, медведя, кабана за 11 календарных дней</a:t>
            </a:r>
            <a:r>
              <a:rPr b="true" sz="9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algn="just"/>
            <a:endParaRPr i="true" sz="90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algn="just"/>
            <a:r>
              <a:rPr i="true" sz="9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Примечание</a:t>
            </a:r>
            <a:r>
              <a:rPr i="true" sz="9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sz="9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Для таких видов как </a:t>
            </a:r>
            <a:r>
              <a:rPr b="true" sz="9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лось, медведь, кабан </a:t>
            </a:r>
            <a:r>
              <a:rPr sz="9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необходимо пройти процедуру участия в распределении разрешений (заявления подаются в первые семь рабочих дней июля лично в территориальный отдел/сектор Министерства или заказным письмом с уведомлением</a:t>
            </a:r>
            <a:r>
              <a:rPr sz="9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).</a:t>
            </a:r>
            <a:endParaRPr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algn="just"/>
            <a:endParaRPr sz="90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algn="just"/>
            <a:endParaRPr sz="90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algn="just"/>
            <a:r>
              <a:rPr sz="900">
                <a:solidFill>
                  <a:schemeClr val="tx1"/>
                </a:solidFill>
                <a:latin typeface="Arial"/>
                <a:ea typeface="Arial"/>
                <a:cs typeface="Arial"/>
              </a:rPr>
              <a:t>Консультации по телефону: 8 8172 23 00 88    или в </a:t>
            </a:r>
            <a:r>
              <a:rPr sz="900">
                <a:solidFill>
                  <a:schemeClr val="tx1"/>
                </a:solidFill>
                <a:latin typeface="Arial"/>
                <a:ea typeface="Arial"/>
                <a:cs typeface="Arial"/>
              </a:rPr>
              <a:t>чат-боте</a:t>
            </a:r>
            <a:r>
              <a:rPr sz="900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endParaRPr sz="90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algn="just"/>
            <a:endParaRPr b="true" sz="100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buChar char="-"/>
            </a:pPr>
            <a:endParaRPr sz="1200">
              <a:latin typeface="Times New Roman"/>
              <a:ea typeface="Times New Roman"/>
              <a:cs typeface="Times New Roman"/>
            </a:endParaRPr>
          </a:p>
          <a:p>
            <a:pPr>
              <a:buChar char="-"/>
            </a:pPr>
            <a:endParaRPr sz="1200">
              <a:latin typeface="Times New Roman"/>
              <a:ea typeface="Times New Roman"/>
              <a:cs typeface="Times New Roman"/>
            </a:endParaRPr>
          </a:p>
          <a:p>
            <a:endParaRPr sz="1200">
              <a:latin typeface="Times New Roman"/>
              <a:ea typeface="Times New Roman"/>
              <a:cs typeface="Times New Roman"/>
            </a:endParaRPr>
          </a:p>
          <a:p>
            <a:endParaRPr sz="1100"/>
          </a:p>
        </p:txBody>
      </p:sp>
      <p:pic>
        <p:nvPicPr>
          <p:cNvPr hidden="false" id="83" name="Picture 83"/>
          <p:cNvPicPr preferRelativeResize="true"/>
          <p:nvPr isPhoto="false">
            <p:ph idx="1" type="body"/>
          </p:nvPr>
        </p:nvPicPr>
        <p:blipFill>
          <a:blip r:embed="rId2"/>
          <a:stretch/>
        </p:blipFill>
        <p:spPr>
          <a:xfrm flipH="false" flipV="false" rot="0">
            <a:off x="2627313" y="1196975"/>
            <a:ext cx="1439861" cy="1190625"/>
          </a:xfrm>
          <a:prstGeom prst="rect">
            <a:avLst/>
          </a:prstGeom>
        </p:spPr>
      </p:pic>
      <p:pic>
        <p:nvPicPr>
          <p:cNvPr hidden="false" id="85" name="Picture 85"/>
          <p:cNvPicPr preferRelativeResize="true"/>
          <p:nvPr isPhoto="false"/>
        </p:nvPicPr>
        <p:blipFill>
          <a:blip r:embed="rId3"/>
          <a:stretch/>
        </p:blipFill>
        <p:spPr>
          <a:xfrm flipH="false" flipV="false" rot="0">
            <a:off x="6953250" y="3384176"/>
            <a:ext cx="1955052" cy="1320800"/>
          </a:xfrm>
          <a:prstGeom prst="rect">
            <a:avLst/>
          </a:prstGeom>
          <a:ln w="9525">
            <a:noFill/>
            <a:headEnd len="med" type="none" w="med"/>
            <a:tailEnd len="med" type="none" w="med"/>
          </a:ln>
        </p:spPr>
      </p:pic>
      <p:sp>
        <p:nvSpPr>
          <p:cNvPr hidden="false" id="86" name="Shape 86"/>
          <p:cNvSpPr txBox="false"/>
          <p:nvPr isPhoto="false"/>
        </p:nvSpPr>
        <p:spPr>
          <a:xfrm flipH="false" flipV="false" rot="0">
            <a:off x="4284663" y="1125538"/>
            <a:ext cx="4643437" cy="28733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0"/>
          <a:effectRef idx="0"/>
          <a:fontRef idx="none"/>
        </p:style>
        <p:txBody>
          <a:bodyPr anchor="ctr" bIns="45720" lIns="91440" rIns="91440" tIns="45720"/>
          <a:p>
            <a:pPr algn="ctr">
              <a:lnSpc>
                <a:spcPct val="80000"/>
              </a:lnSpc>
            </a:pPr>
            <a:r>
              <a:rPr b="true" i="true" sz="1200" u="sng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Преимущества получения услуги в электронном виде</a:t>
            </a:r>
            <a:endParaRPr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87" name="Shape 87"/>
          <p:cNvSpPr txBox="false"/>
          <p:nvPr isPhoto="false"/>
        </p:nvSpPr>
        <p:spPr>
          <a:xfrm flipH="false" flipV="false" rot="0">
            <a:off x="4283968" y="2564904"/>
            <a:ext cx="4643437" cy="35877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0"/>
          <a:effectRef idx="0"/>
          <a:fontRef idx="none"/>
        </p:style>
        <p:txBody>
          <a:bodyPr anchor="ctr" bIns="45720" lIns="91440" rIns="91440" tIns="45720"/>
          <a:lstStyle>
            <a:defPPr/>
            <a:lvl1pPr algn="l" lvl="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  <a:buFont typeface="Wingdings"/>
              <a:buChar char="Ø"/>
            </a:pPr>
            <a:r>
              <a:rPr i="true" sz="12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Сокращение времени получения  необходимой информации</a:t>
            </a:r>
          </a:p>
        </p:txBody>
      </p:sp>
      <p:sp>
        <p:nvSpPr>
          <p:cNvPr hidden="false" id="88" name="Shape 88"/>
          <p:cNvSpPr txBox="false"/>
          <p:nvPr isPhoto="false"/>
        </p:nvSpPr>
        <p:spPr>
          <a:xfrm flipH="false" flipV="false" rot="0">
            <a:off x="1115616" y="2060848"/>
            <a:ext cx="288032" cy="432048"/>
          </a:xfrm>
          <a:prstGeom prst="downArrow">
            <a:avLst/>
          </a:prstGeom>
          <a:gradFill>
            <a:gsLst>
              <a:gs pos="77000">
                <a:srgbClr val="DDEBCF">
                  <a:alpha val="0"/>
                </a:srgbClr>
              </a:gs>
              <a:gs pos="50000">
                <a:srgbClr val="9CB86E"/>
              </a:gs>
              <a:gs pos="100000">
                <a:srgbClr val="156B13"/>
              </a:gs>
            </a:gsLst>
          </a:gradFill>
        </p:spPr>
        <p:style>
          <a:lnRef idx="2">
            <a:schemeClr val="accent1">
              <a:shade val="50000"/>
            </a:schemeClr>
          </a:lnRef>
          <a:fillRef idx="0"/>
          <a:effectRef idx="0"/>
          <a:fontRef idx="none"/>
        </p:style>
        <p:txBody>
          <a:bodyPr anchor="ctr" bIns="45720" lIns="91440" rIns="91440" tIns="45720"/>
          <a:p>
            <a:pPr algn="ctr"/>
            <a:endParaRPr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89" name="Shape 89"/>
          <p:cNvSpPr txBox="false"/>
          <p:nvPr isPhoto="false"/>
        </p:nvSpPr>
        <p:spPr>
          <a:xfrm flipH="false" flipV="false" rot="0">
            <a:off x="107504" y="1196752"/>
            <a:ext cx="2411760" cy="86409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0"/>
          <a:effectRef idx="0"/>
          <a:fontRef idx="none"/>
        </p:style>
        <p:txBody>
          <a:bodyPr anchor="ctr" bIns="45720" lIns="91440" rIns="91440" tIns="45720"/>
          <a:p>
            <a:pPr algn="ctr">
              <a:lnSpc>
                <a:spcPct val="80000"/>
              </a:lnSpc>
            </a:pPr>
            <a:r>
              <a:rPr b="true" i="true" sz="1200" u="sng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Алгоритм подачи заявления на </a:t>
            </a:r>
            <a:r>
              <a:rPr b="true" i="true" sz="1200" u="sng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 получение разрешения на добычу охотничьих ресурсов </a:t>
            </a:r>
            <a:endParaRPr b="true" i="true" sz="1200" u="sng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hidden="false" id="91" name="Picture 91"/>
          <p:cNvPicPr preferRelativeResize="true"/>
          <p:nvPr isPhoto="false"/>
        </p:nvPicPr>
        <p:blipFill>
          <a:blip r:embed="rId4"/>
          <a:stretch/>
        </p:blipFill>
        <p:spPr>
          <a:xfrm flipH="false" flipV="false" rot="0">
            <a:off x="5440456" y="5255559"/>
            <a:ext cx="1617008" cy="1038878"/>
          </a:xfrm>
          <a:prstGeom prst="rect">
            <a:avLst/>
          </a:prstGeom>
          <a:ln w="9525">
            <a:noFill/>
            <a:headEnd len="med" type="none" w="med"/>
            <a:tailEnd len="med" type="none" w="med"/>
          </a:ln>
        </p:spPr>
      </p:pic>
      <p:sp>
        <p:nvSpPr>
          <p:cNvPr hidden="false" id="92" name="Shape 92"/>
          <p:cNvSpPr txBox="false"/>
          <p:nvPr isPhoto="false"/>
        </p:nvSpPr>
        <p:spPr>
          <a:xfrm flipH="false" flipV="false" rot="0">
            <a:off x="1088571" y="5637893"/>
            <a:ext cx="1512168" cy="288032"/>
          </a:xfrm>
          <a:prstGeom prst="ellipse">
            <a:avLst/>
          </a:prstGeom>
          <a:noFill/>
          <a:ln w="12700">
            <a:solidFill>
              <a:srgbClr val="FFFF00"/>
            </a:solidFill>
            <a:prstDash val="solid"/>
          </a:ln>
        </p:spPr>
        <p:txBody>
          <a:bodyPr anchor="ctr" bIns="45720" lIns="91440" rIns="91440" tIns="45720"/>
          <a:p>
            <a:pPr algn="ctr"/>
            <a:endParaRPr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hidden="false" id="94" name="Picture 94"/>
          <p:cNvPicPr preferRelativeResize="true"/>
          <p:nvPr isPhoto="false"/>
        </p:nvPicPr>
        <p:blipFill>
          <a:blip r:embed="rId5"/>
          <a:stretch/>
        </p:blipFill>
        <p:spPr>
          <a:xfrm flipH="false" flipV="false" rot="0">
            <a:off x="4499992" y="3501008"/>
            <a:ext cx="1440160" cy="914144"/>
          </a:xfrm>
          <a:prstGeom prst="rect">
            <a:avLst/>
          </a:prstGeom>
        </p:spPr>
      </p:pic>
      <p:sp>
        <p:nvSpPr>
          <p:cNvPr hidden="false" id="95" name="Shape 95"/>
          <p:cNvSpPr txBox="true"/>
          <p:nvPr isPhoto="false"/>
        </p:nvSpPr>
        <p:spPr>
          <a:xfrm flipH="false" flipV="false" rot="0">
            <a:off x="4553857" y="4485821"/>
            <a:ext cx="2376264" cy="734005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ctr"/>
            <a:r>
              <a:rPr i="true" sz="11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Результат предоставления </a:t>
            </a:r>
            <a:r>
              <a:rPr i="true" sz="11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госуслуги</a:t>
            </a:r>
            <a:r>
              <a:rPr i="true" sz="110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на бумажном носителе выдается только при личном посещении под роспись</a:t>
            </a:r>
            <a:endParaRPr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hidden="false" id="97" name="Picture 97"/>
          <p:cNvPicPr preferRelativeResize="true"/>
          <p:nvPr isPhoto="false"/>
        </p:nvPicPr>
        <p:blipFill>
          <a:blip r:embed="rId6"/>
          <a:stretch/>
        </p:blipFill>
        <p:spPr>
          <a:xfrm flipH="false" flipV="false" rot="0">
            <a:off x="0" y="0"/>
            <a:ext cx="1687116" cy="1124744"/>
          </a:xfrm>
          <a:prstGeom prst="rect">
            <a:avLst/>
          </a:prstGeom>
        </p:spPr>
      </p:pic>
      <p:pic>
        <p:nvPicPr>
          <p:cNvPr hidden="false" id="99" name="Picture 99"/>
          <p:cNvPicPr preferRelativeResize="true"/>
          <p:nvPr isPhoto="false"/>
        </p:nvPicPr>
        <p:blipFill>
          <a:blip r:embed="rId7"/>
          <a:stretch/>
        </p:blipFill>
        <p:spPr>
          <a:xfrm flipH="false" flipV="false" rot="0">
            <a:off x="4342279" y="5277970"/>
            <a:ext cx="1080120" cy="980728"/>
          </a:xfrm>
          <a:prstGeom prst="rect">
            <a:avLst/>
          </a:prstGeom>
          <a:ln w="9525">
            <a:noFill/>
            <a:headEnd len="med" type="none" w="med"/>
            <a:tailEnd len="med" type="none" w="med"/>
          </a:ln>
        </p:spPr>
      </p:pic>
      <p:pic>
        <p:nvPicPr>
          <p:cNvPr hidden="false" id="101" name="Picture 101"/>
          <p:cNvPicPr preferRelativeResize="true"/>
          <p:nvPr isPhoto="false"/>
        </p:nvPicPr>
        <p:blipFill>
          <a:blip r:embed="rId8"/>
          <a:stretch/>
        </p:blipFill>
        <p:spPr>
          <a:xfrm flipH="false" flipV="false" rot="0">
            <a:off x="7045424" y="5836592"/>
            <a:ext cx="2088616" cy="1002357"/>
          </a:xfrm>
          <a:prstGeom prst="rect">
            <a:avLst/>
          </a:prstGeom>
        </p:spPr>
      </p:pic>
      <p:sp>
        <p:nvSpPr>
          <p:cNvPr hidden="false" id="102" name="Shape 102"/>
          <p:cNvSpPr txBox="false"/>
          <p:nvPr isPhoto="false"/>
        </p:nvSpPr>
        <p:spPr>
          <a:xfrm flipH="false" flipV="false" rot="0">
            <a:off x="3583214" y="5692321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/>
          <a:fontRef idx="none"/>
        </p:style>
        <p:txBody>
          <a:bodyPr anchor="ctr" bIns="45720" lIns="91440" rIns="91440" tIns="45720"/>
          <a:p>
            <a:pPr algn="ctr"/>
            <a:endParaRPr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</p:sld>
</file>

<file path=ppt/theme/theme1.xml><?xml version="1.0" encoding="utf-8"?>
<a:theme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</a:gradFill>
      </a:fillStyleLst>
      <a:lnStyleLst>
        <a:ln w="635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</a:gradFill>
      </a:bgFillStyleLst>
    </a:fmtScheme>
  </a:themeElements>
</a:theme>
</file>

<file path=docProps/app.xml><?xml version="1.0" encoding="utf-8"?>
<Properties xmlns="http://schemas.openxmlformats.org/officeDocument/2006/extended-properties">
  <Template>Normal.dotm</Template>
  <TotalTime>0</TotalTime>
  <DocSecurity>0</DocSecurity>
  <ScaleCrop>false</ScaleCrop>
  <Application>MyOffice-CoreFramework-Windows/34-1238.862.9476.867.1@6a6f965769ddd834e814912714f1fa4bc0274a9d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2025-04-18T12:06:39Z</dcterms:modified>
</cp:coreProperties>
</file>